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90" d="100"/>
          <a:sy n="90" d="100"/>
        </p:scale>
        <p:origin x="65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5CD5B-5254-408C-9040-1E2EF9CAC76E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7CD66-C9CF-4355-8574-85BF8E51D731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52449" y="523875"/>
            <a:ext cx="11058525" cy="58483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2671136" y="279775"/>
            <a:ext cx="6849729" cy="925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BOURSORAMA: 6 dates </a:t>
            </a:r>
            <a:endParaRPr lang="fr-FR" sz="2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fr-FR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plus de 400 collaborateurs formés</a:t>
            </a:r>
            <a:endParaRPr lang="fr-FR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29" y="1270892"/>
            <a:ext cx="2391863" cy="239186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225" y="1316484"/>
            <a:ext cx="2391863" cy="239186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61" y="1270764"/>
            <a:ext cx="2391863" cy="239186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23" y="3907080"/>
            <a:ext cx="2391863" cy="239186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786" y="3907080"/>
            <a:ext cx="2391863" cy="239186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61" y="3907362"/>
            <a:ext cx="2391863" cy="2391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WPS Presentation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Century Gothic</vt:lpstr>
      <vt:lpstr>Yu Gothic UI</vt:lpstr>
      <vt:lpstr>Calibri</vt:lpstr>
      <vt:lpstr>Microsoft YaHei</vt:lpstr>
      <vt:lpstr/>
      <vt:lpstr>Arial Unicode MS</vt:lpstr>
      <vt:lpstr>Calibri Light</vt:lpstr>
      <vt:lpstr>Thème Office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finlande</cp:lastModifiedBy>
  <cp:revision>3</cp:revision>
  <dcterms:created xsi:type="dcterms:W3CDTF">2024-04-10T16:33:00Z</dcterms:created>
  <dcterms:modified xsi:type="dcterms:W3CDTF">2024-08-06T16:35:52Z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1033-11.2.0.8942</vt:lpwstr>
  </property>
</Properties>
</file>